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381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oefler Text"/>
          <a:ea typeface="Hoefler Text"/>
          <a:cs typeface="Hoefler Text"/>
        </a:font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5C2C3">
              <a:alpha val="63000"/>
            </a:srgbClr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2727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79E9E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45430"/>
              <a:satOff val="-14506"/>
              <a:lumOff val="-20039"/>
            </a:schemeClr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45430"/>
              <a:satOff val="-14506"/>
              <a:lumOff val="-2003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4E1D9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E7E4DC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4E1D9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A99C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9AAA9"/>
              </a:solidFill>
              <a:prstDash val="solid"/>
              <a:miter lim="400000"/>
            </a:ln>
          </a:top>
          <a:bottom>
            <a:ln w="12700" cap="flat">
              <a:solidFill>
                <a:srgbClr val="A9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AA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473200" y="2120900"/>
            <a:ext cx="21437600" cy="53594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473200" y="7467600"/>
            <a:ext cx="21437600" cy="203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45200"/>
            <a:ext cx="19621500" cy="863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0" y="-1257300"/>
            <a:ext cx="24384000" cy="16230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3309982" y="33171"/>
            <a:ext cx="17747597" cy="11813244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473200" y="10109200"/>
            <a:ext cx="21437600" cy="17907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473200" y="11823700"/>
            <a:ext cx="21437600" cy="1447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11937207" y="12839700"/>
            <a:ext cx="485776" cy="5588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473200" y="5143500"/>
            <a:ext cx="21437600" cy="3429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21"/>
          </p:nvPr>
        </p:nvSpPr>
        <p:spPr>
          <a:xfrm>
            <a:off x="11992004" y="595564"/>
            <a:ext cx="10083801" cy="12461138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473200" y="1752600"/>
            <a:ext cx="9880600" cy="48768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473200" y="6858000"/>
            <a:ext cx="9880600" cy="510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1473200" y="3898900"/>
            <a:ext cx="2143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13984264" y="2560108"/>
            <a:ext cx="7900832" cy="9763516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xfrm>
            <a:off x="1473200" y="571500"/>
            <a:ext cx="21437600" cy="2997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473200" y="4000500"/>
            <a:ext cx="10261600" cy="80264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buBlip>
                <a:blip r:embed="rId2"/>
              </a:buBlip>
              <a:defRPr sz="4200"/>
            </a:lvl1pPr>
            <a:lvl2pPr>
              <a:spcBef>
                <a:spcPts val="3900"/>
              </a:spcBef>
              <a:buBlip>
                <a:blip r:embed="rId2"/>
              </a:buBlip>
              <a:defRPr sz="4200"/>
            </a:lvl2pPr>
            <a:lvl3pPr>
              <a:spcBef>
                <a:spcPts val="3900"/>
              </a:spcBef>
              <a:buBlip>
                <a:blip r:embed="rId2"/>
              </a:buBlip>
              <a:defRPr sz="4200"/>
            </a:lvl3pPr>
            <a:lvl4pPr>
              <a:spcBef>
                <a:spcPts val="3900"/>
              </a:spcBef>
              <a:buBlip>
                <a:blip r:embed="rId2"/>
              </a:buBlip>
              <a:defRPr sz="4200"/>
            </a:lvl4pPr>
            <a:lvl5pPr>
              <a:spcBef>
                <a:spcPts val="3900"/>
              </a:spcBef>
              <a:buBlip>
                <a:blip r:embed="rId2"/>
              </a:buBlip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3 -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idx="21"/>
          </p:nvPr>
        </p:nvSpPr>
        <p:spPr>
          <a:xfrm>
            <a:off x="2184400" y="-997137"/>
            <a:ext cx="12649202" cy="15631354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15786100" y="957174"/>
            <a:ext cx="6429375" cy="428402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quarter" idx="23"/>
          </p:nvPr>
        </p:nvSpPr>
        <p:spPr>
          <a:xfrm>
            <a:off x="15786100" y="4597400"/>
            <a:ext cx="6426200" cy="96393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473200" y="1765300"/>
            <a:ext cx="21437600" cy="1018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473200" y="355600"/>
            <a:ext cx="214376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37207" y="12865100"/>
            <a:ext cx="485776" cy="5588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9pPr>
    </p:titleStyle>
    <p:bodyStyle>
      <a:lvl1pPr marL="5715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1pPr>
      <a:lvl2pPr marL="11430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2pPr>
      <a:lvl3pPr marL="17145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3pPr>
      <a:lvl4pPr marL="22860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4pPr>
      <a:lvl5pPr marL="28575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5pPr>
      <a:lvl6pPr marL="34290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6pPr>
      <a:lvl7pPr marL="40005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7pPr>
      <a:lvl8pPr marL="45720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8pPr>
      <a:lvl9pPr marL="5143500" marR="0" indent="-5715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orld Communion Sunday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lvl="2">
              <a:defRPr>
                <a:solidFill>
                  <a:srgbClr val="276D6D"/>
                </a:solidFill>
              </a:defRPr>
            </a:pPr>
            <a:r>
              <a:t>World Communion Sunday</a:t>
            </a:r>
          </a:p>
        </p:txBody>
      </p:sp>
      <p:sp>
        <p:nvSpPr>
          <p:cNvPr id="120" name="October 4, 2020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October 4, 2020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Nalini.jpg" descr="Nalin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47094" y="2902677"/>
            <a:ext cx="14082845" cy="985799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Nalini Jayasuriya…"/>
          <p:cNvSpPr txBox="1"/>
          <p:nvPr/>
        </p:nvSpPr>
        <p:spPr>
          <a:xfrm>
            <a:off x="1924973" y="1305697"/>
            <a:ext cx="5464303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Nalini Jayasuriya</a:t>
            </a:r>
          </a:p>
          <a:p>
            <a:pPr/>
            <a:r>
              <a:t>Bali, Asia</a:t>
            </a:r>
          </a:p>
          <a:p>
            <a:pPr/>
            <a:r>
              <a:t>2004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Last+supper.JPG" descr="Last+supp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5146" y="404622"/>
            <a:ext cx="13047670" cy="1290675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Keng Sen Chong"/>
          <p:cNvSpPr txBox="1"/>
          <p:nvPr/>
        </p:nvSpPr>
        <p:spPr>
          <a:xfrm>
            <a:off x="14483434" y="2417805"/>
            <a:ext cx="552221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Keng Sen Chong</a:t>
            </a:r>
          </a:p>
        </p:txBody>
      </p:sp>
      <p:sp>
        <p:nvSpPr>
          <p:cNvPr id="157" name="Malaysia, Asia"/>
          <p:cNvSpPr txBox="1"/>
          <p:nvPr/>
        </p:nvSpPr>
        <p:spPr>
          <a:xfrm>
            <a:off x="17364175" y="6349999"/>
            <a:ext cx="4637533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Malaysia, Asia</a:t>
            </a:r>
          </a:p>
        </p:txBody>
      </p:sp>
      <p:sp>
        <p:nvSpPr>
          <p:cNvPr id="158" name="2018"/>
          <p:cNvSpPr txBox="1"/>
          <p:nvPr/>
        </p:nvSpPr>
        <p:spPr>
          <a:xfrm>
            <a:off x="21734564" y="10392032"/>
            <a:ext cx="156438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2018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Margaret Ackland Last Supper 1993.JPG" descr="Margaret Ackland Last Supper 199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65369" y="657396"/>
            <a:ext cx="13870621" cy="1240120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ext"/>
          <p:cNvSpPr txBox="1"/>
          <p:nvPr/>
        </p:nvSpPr>
        <p:spPr>
          <a:xfrm>
            <a:off x="11411711" y="6349999"/>
            <a:ext cx="1560577" cy="1016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162" name="Margaret Ackland…"/>
          <p:cNvSpPr txBox="1"/>
          <p:nvPr/>
        </p:nvSpPr>
        <p:spPr>
          <a:xfrm>
            <a:off x="945181" y="3343875"/>
            <a:ext cx="5876545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Margaret Ackland</a:t>
            </a:r>
          </a:p>
          <a:p>
            <a:pPr/>
          </a:p>
          <a:p>
            <a:pPr/>
            <a:r>
              <a:t>Sydney</a:t>
            </a:r>
          </a:p>
        </p:txBody>
      </p:sp>
      <p:sp>
        <p:nvSpPr>
          <p:cNvPr id="163" name="Australia…"/>
          <p:cNvSpPr txBox="1"/>
          <p:nvPr/>
        </p:nvSpPr>
        <p:spPr>
          <a:xfrm>
            <a:off x="2393363" y="7254102"/>
            <a:ext cx="2980183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Australia</a:t>
            </a:r>
          </a:p>
          <a:p>
            <a:pPr/>
          </a:p>
          <a:p>
            <a:pPr/>
            <a:r>
              <a:t>1993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lc05ln_j5r0kt65n2os8_kSl6Yg8Ai6te81sVp_GXlOgDjll9IspGJVQfeY9HdWjXor9b-P-KWdCz5d7NIIh2sU_4gw0QNL5qZPhP6tj863HKnOn2M-p1BS4FA89c3_xAM4ZCzuW547QXF_BIDSPMzGVcbm9RiCKWRU.jpg" descr="lc05ln_j5r0kt65n2os8_kSl6Yg8Ai6te81sVp_GXlOgDjll9IspGJVQfeY9HdWjXor9b-P-KWdCz5d7NIIh2sU_4gw0QNL5qZPhP6tj863HKnOn2M-p1BS4FA89c3_xAM4ZCzuW547QXF_BIDSPMzGVcbm9RiCKWRU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0803" y="496981"/>
            <a:ext cx="18322394" cy="9421548"/>
          </a:xfrm>
          <a:prstGeom prst="rect">
            <a:avLst/>
          </a:prstGeom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</p:pic>
      <p:sp>
        <p:nvSpPr>
          <p:cNvPr id="166" name="Tony Mendoza"/>
          <p:cNvSpPr txBox="1"/>
          <p:nvPr/>
        </p:nvSpPr>
        <p:spPr>
          <a:xfrm>
            <a:off x="9724263" y="10545805"/>
            <a:ext cx="493547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Tony Mendoza</a:t>
            </a:r>
          </a:p>
        </p:txBody>
      </p:sp>
      <p:sp>
        <p:nvSpPr>
          <p:cNvPr id="167" name="Cuban-American, North America"/>
          <p:cNvSpPr txBox="1"/>
          <p:nvPr/>
        </p:nvSpPr>
        <p:spPr>
          <a:xfrm>
            <a:off x="6752081" y="11644183"/>
            <a:ext cx="1087983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Cuban-American, North America</a:t>
            </a:r>
          </a:p>
        </p:txBody>
      </p:sp>
      <p:sp>
        <p:nvSpPr>
          <p:cNvPr id="168" name="2000’s"/>
          <p:cNvSpPr txBox="1"/>
          <p:nvPr/>
        </p:nvSpPr>
        <p:spPr>
          <a:xfrm>
            <a:off x="21487915" y="12105502"/>
            <a:ext cx="2233423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2000’s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0.jpg" descr="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95168" y="762000"/>
            <a:ext cx="9829801" cy="1219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(Juanito Carter &amp; Family)…"/>
          <p:cNvSpPr txBox="1"/>
          <p:nvPr/>
        </p:nvSpPr>
        <p:spPr>
          <a:xfrm>
            <a:off x="15306304" y="3606800"/>
            <a:ext cx="8269987" cy="650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(Juanito Carter &amp; Family)</a:t>
            </a:r>
          </a:p>
          <a:p>
            <a:pPr/>
          </a:p>
          <a:p>
            <a:pPr/>
            <a:r>
              <a:t>Caacupé, Paraguay</a:t>
            </a:r>
          </a:p>
          <a:p>
            <a:pPr/>
          </a:p>
          <a:p>
            <a:pPr/>
            <a:r>
              <a:t>South America</a:t>
            </a:r>
          </a:p>
          <a:p>
            <a:pPr/>
          </a:p>
          <a:p>
            <a:pPr/>
            <a:r>
              <a:t>2020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600px-The_Last_Supper_-_Leonardo_Da_Vinci_-_High_Resolution_32x16.jpg" descr="600px-The_Last_Supper_-_Leonardo_Da_Vinci_-_High_Resolution_32x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83453" y="2703726"/>
            <a:ext cx="16617094" cy="8308548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Leonardo Da Vinci - Italy, Europe…"/>
          <p:cNvSpPr txBox="1"/>
          <p:nvPr/>
        </p:nvSpPr>
        <p:spPr>
          <a:xfrm>
            <a:off x="6219216" y="11251513"/>
            <a:ext cx="11945568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Leonardo Da Vinci - Italy, Europe</a:t>
            </a:r>
          </a:p>
          <a:p>
            <a:pPr/>
            <a:r>
              <a:t>1498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Rossakiewicz_Last_Supper2j64-large.jpg" descr="Rossakiewicz_Last_Supper2j64-lar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77718" y="809568"/>
            <a:ext cx="6535963" cy="12096864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Jacek Rossakiewicz…"/>
          <p:cNvSpPr txBox="1"/>
          <p:nvPr/>
        </p:nvSpPr>
        <p:spPr>
          <a:xfrm>
            <a:off x="13499784" y="7376983"/>
            <a:ext cx="6303265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Jacek Rossakiewicz</a:t>
            </a:r>
          </a:p>
          <a:p>
            <a:pPr/>
          </a:p>
          <a:p>
            <a:pPr/>
            <a:r>
              <a:t>Poland, Europe</a:t>
            </a:r>
          </a:p>
          <a:p>
            <a:pPr/>
          </a:p>
          <a:p>
            <a:pPr/>
            <a:r>
              <a:t>1989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b2daa1f9f57c81b190c802c07e65b1c6.jpg" descr="b2daa1f9f57c81b190c802c07e65b1c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93502" y="659296"/>
            <a:ext cx="9298055" cy="12397408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1980s"/>
          <p:cNvSpPr txBox="1"/>
          <p:nvPr/>
        </p:nvSpPr>
        <p:spPr>
          <a:xfrm>
            <a:off x="20720879" y="11055178"/>
            <a:ext cx="1915669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</a:p>
          <a:p>
            <a:pPr/>
            <a:r>
              <a:t>1980s</a:t>
            </a:r>
          </a:p>
        </p:txBody>
      </p:sp>
      <p:sp>
        <p:nvSpPr>
          <p:cNvPr id="130" name="Durham Cathedral…"/>
          <p:cNvSpPr txBox="1"/>
          <p:nvPr/>
        </p:nvSpPr>
        <p:spPr>
          <a:xfrm>
            <a:off x="2170642" y="2371810"/>
            <a:ext cx="6193537" cy="650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Durham Cathedral</a:t>
            </a:r>
          </a:p>
          <a:p>
            <a:pPr/>
          </a:p>
          <a:p>
            <a:pPr/>
            <a:r>
              <a:t>Durham, England</a:t>
            </a:r>
          </a:p>
          <a:p>
            <a:pPr/>
          </a:p>
          <a:p>
            <a:pPr/>
            <a:r>
              <a:t>United Kingdom</a:t>
            </a:r>
          </a:p>
          <a:p>
            <a:pPr/>
          </a:p>
          <a:p>
            <a:pPr/>
            <a:r>
              <a:t>Europe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creen Shot 2020-10-03 at 10.55.39 PM.png" descr="Screen Shot 2020-10-03 at 10.55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68581" y="739408"/>
            <a:ext cx="15618480" cy="1185276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Ethiopia…"/>
          <p:cNvSpPr txBox="1"/>
          <p:nvPr/>
        </p:nvSpPr>
        <p:spPr>
          <a:xfrm>
            <a:off x="927220" y="9060248"/>
            <a:ext cx="6063152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Ethiopia</a:t>
            </a:r>
          </a:p>
          <a:p>
            <a:pPr/>
          </a:p>
          <a:p>
            <a:pPr/>
            <a:r>
              <a:t>Africa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creen Shot 2020-10-03 at 11.18.05 PM.png" descr="Screen Shot 2020-10-03 at 11.18.0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2134" y="723723"/>
            <a:ext cx="15502914" cy="10542692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Jesus Mafa - Cameroon, Africa"/>
          <p:cNvSpPr txBox="1"/>
          <p:nvPr/>
        </p:nvSpPr>
        <p:spPr>
          <a:xfrm>
            <a:off x="5186440" y="11819924"/>
            <a:ext cx="1515412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Jesus Mafa - Cameroon, Africa</a:t>
            </a:r>
          </a:p>
        </p:txBody>
      </p:sp>
      <p:sp>
        <p:nvSpPr>
          <p:cNvPr id="137" name="1970s"/>
          <p:cNvSpPr txBox="1"/>
          <p:nvPr/>
        </p:nvSpPr>
        <p:spPr>
          <a:xfrm>
            <a:off x="21089352" y="1583037"/>
            <a:ext cx="188823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1970s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ersian-Thai.jpg" descr="Persian-Tha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6232" y="1173142"/>
            <a:ext cx="16341265" cy="11369716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A-thammasak…"/>
          <p:cNvSpPr txBox="1"/>
          <p:nvPr/>
        </p:nvSpPr>
        <p:spPr>
          <a:xfrm>
            <a:off x="17679635" y="3492843"/>
            <a:ext cx="5782723" cy="558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A-thammasak</a:t>
            </a:r>
          </a:p>
          <a:p>
            <a:pPr/>
          </a:p>
          <a:p>
            <a:pPr/>
            <a:r>
              <a:t>Thailand</a:t>
            </a:r>
          </a:p>
          <a:p>
            <a:pPr/>
            <a:r>
              <a:t>Asia</a:t>
            </a:r>
          </a:p>
          <a:p>
            <a:pPr/>
          </a:p>
          <a:p>
            <a:pPr/>
            <a:r>
              <a:t>Early 21st C.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supper-788x1030.png"/>
          <p:cNvGrpSpPr/>
          <p:nvPr/>
        </p:nvGrpSpPr>
        <p:grpSpPr>
          <a:xfrm>
            <a:off x="7048500" y="177800"/>
            <a:ext cx="10287000" cy="13360400"/>
            <a:chOff x="0" y="0"/>
            <a:chExt cx="10287000" cy="13360400"/>
          </a:xfrm>
        </p:grpSpPr>
        <p:pic>
          <p:nvPicPr>
            <p:cNvPr id="143" name="supper-788x1030.png" descr="supper-788x1030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700" y="139700"/>
              <a:ext cx="10007600" cy="13081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2" name="supper-788x1030.png" descr="supper-788x1030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287000" cy="13360400"/>
            </a:xfrm>
            <a:prstGeom prst="rect">
              <a:avLst/>
            </a:prstGeom>
            <a:effectLst/>
          </p:spPr>
        </p:pic>
      </p:grpSp>
      <p:sp>
        <p:nvSpPr>
          <p:cNvPr id="145" name="Sadeo Watanabe"/>
          <p:cNvSpPr txBox="1"/>
          <p:nvPr/>
        </p:nvSpPr>
        <p:spPr>
          <a:xfrm>
            <a:off x="853793" y="2325129"/>
            <a:ext cx="540029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Sadeo Watanabe</a:t>
            </a:r>
          </a:p>
        </p:txBody>
      </p:sp>
      <p:sp>
        <p:nvSpPr>
          <p:cNvPr id="146" name="20th C"/>
          <p:cNvSpPr txBox="1"/>
          <p:nvPr/>
        </p:nvSpPr>
        <p:spPr>
          <a:xfrm>
            <a:off x="1867586" y="3774989"/>
            <a:ext cx="236220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20th C</a:t>
            </a:r>
          </a:p>
        </p:txBody>
      </p:sp>
      <p:sp>
        <p:nvSpPr>
          <p:cNvPr id="147" name="Tokyo, Japan…"/>
          <p:cNvSpPr txBox="1"/>
          <p:nvPr/>
        </p:nvSpPr>
        <p:spPr>
          <a:xfrm>
            <a:off x="18657134" y="9903254"/>
            <a:ext cx="4293871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Tokyo, Japan</a:t>
            </a:r>
          </a:p>
          <a:p>
            <a:pPr/>
            <a:r>
              <a:t>Asia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The+Last+Supper.jpg" descr="The+Last+Supper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71237" y="679776"/>
            <a:ext cx="12041526" cy="9729741"/>
          </a:xfrm>
          <a:prstGeom prst="rect">
            <a:avLst/>
          </a:prstGeom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</p:pic>
      <p:sp>
        <p:nvSpPr>
          <p:cNvPr id="150" name="Hanna Varghese - Malaysia, Asia…"/>
          <p:cNvSpPr txBox="1"/>
          <p:nvPr/>
        </p:nvSpPr>
        <p:spPr>
          <a:xfrm>
            <a:off x="6968109" y="10813535"/>
            <a:ext cx="10447783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Hanna Varghese - Malaysia, Asia</a:t>
            </a:r>
          </a:p>
          <a:p>
            <a:pPr/>
            <a:r>
              <a:t>2017</a:t>
            </a:r>
          </a:p>
        </p:txBody>
      </p:sp>
    </p:spTree>
  </p:cSld>
  <p:clrMapOvr>
    <a:masterClrMapping/>
  </p:clrMapOvr>
  <p:transition xmlns:p14="http://schemas.microsoft.com/office/powerpoint/2010/main" spd="med" advClick="0" advTm="10000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jpeg"/></Relationships>

</file>

<file path=ppt/theme/theme1.xml><?xml version="1.0" encoding="utf-8"?>
<a:theme xmlns:a="http://schemas.openxmlformats.org/drawingml/2006/main" xmlns:r="http://schemas.openxmlformats.org/officeDocument/2006/relationships" name="Harmony">
  <a:themeElements>
    <a:clrScheme name="Harmony">
      <a:dk1>
        <a:srgbClr val="5E5E5E"/>
      </a:dk1>
      <a:lt1>
        <a:srgbClr val="5E0033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armony">
  <a:themeElements>
    <a:clrScheme name="Harmony">
      <a:dk1>
        <a:srgbClr val="000000"/>
      </a:dk1>
      <a:lt1>
        <a:srgbClr val="FFFFFF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