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11/15/16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Myths and Truths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we stigmatize and harm with our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0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Myth: God Doesn’t give you more</a:t>
            </a:r>
            <a:br>
              <a:rPr lang="en-US" sz="4000" dirty="0" smtClean="0"/>
            </a:br>
            <a:r>
              <a:rPr lang="en-US" sz="4000" dirty="0"/>
              <a:t>	</a:t>
            </a:r>
            <a:r>
              <a:rPr lang="en-US" sz="4000" dirty="0" smtClean="0"/>
              <a:t>	 than you can handle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Truth: Mental Health Challenges are not subject to God’s Will, But are part of being human</a:t>
            </a:r>
          </a:p>
          <a:p>
            <a:r>
              <a:rPr lang="en-US" dirty="0" smtClean="0"/>
              <a:t> God does not give us diseases </a:t>
            </a:r>
          </a:p>
          <a:p>
            <a:r>
              <a:rPr lang="en-US" dirty="0" smtClean="0"/>
              <a:t>To say that God gives some people brain disorders is to say that God causes our suffering </a:t>
            </a:r>
          </a:p>
          <a:p>
            <a:r>
              <a:rPr lang="en-US" dirty="0" smtClean="0"/>
              <a:t>This myth </a:t>
            </a:r>
            <a:r>
              <a:rPr lang="en-US" smtClean="0"/>
              <a:t>is harmful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7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Myth: Prayer and Bible study alone cures mental health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Truth: prayer and bible study are helpful tools in recovery as part of a holistic plan</a:t>
            </a:r>
          </a:p>
          <a:p>
            <a:r>
              <a:rPr lang="en-US" dirty="0" smtClean="0"/>
              <a:t>People with health challenges often benefit from prescription medications, professional assistance, and medical support (In addition to spiritual disciplines)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4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Myth: mental illness results from 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Truth: Mental Illness is an organic brain disorder, often caused by multiple factors including biology, environment, Life Experiences and Unknown factors </a:t>
            </a:r>
          </a:p>
          <a:p>
            <a:r>
              <a:rPr lang="en-US" dirty="0" smtClean="0"/>
              <a:t>Mental Health challenges are not caused by negative spiritual forces (sin, demons, lack of faith)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1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Myth: if you loved God more, then you wouldn’t be suffering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Truth: people who love God with their whole mind, body and heart can also be people who live with mental health challenges</a:t>
            </a:r>
          </a:p>
          <a:p>
            <a:r>
              <a:rPr lang="en-US" dirty="0" smtClean="0"/>
              <a:t>Since mental health challenges are physical manifestations of an illness, loving God will not make the illness disappear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2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Myth: if you have a mental illness then you cannot be a religious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Truth: religious leaders are human beings who face the same challenges as everyone else</a:t>
            </a:r>
          </a:p>
          <a:p>
            <a:r>
              <a:rPr lang="en-US" dirty="0" smtClean="0"/>
              <a:t>People who are in recovery and treatment for mental health challenges are positive role models </a:t>
            </a:r>
          </a:p>
          <a:p>
            <a:r>
              <a:rPr lang="en-US" dirty="0" smtClean="0"/>
              <a:t>Leaders are people who show us how to live authentically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1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/>
              <a:t/>
            </a:r>
            <a:br>
              <a:rPr lang="en-US" sz="8800" dirty="0"/>
            </a:b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>Truth: you are loved. Just as you are.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1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</TotalTime>
  <Words>278</Words>
  <Application>Microsoft Macintosh PowerPoint</Application>
  <PresentationFormat>Custom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Main Event</vt:lpstr>
      <vt:lpstr>The Myths and Truths </vt:lpstr>
      <vt:lpstr>Myth: God Doesn’t give you more    than you can handle </vt:lpstr>
      <vt:lpstr>Myth: Prayer and Bible study alone cures mental health challenges</vt:lpstr>
      <vt:lpstr>Myth: mental illness results from sin</vt:lpstr>
      <vt:lpstr>Myth: if you loved God more, then you wouldn’t be suffering </vt:lpstr>
      <vt:lpstr>Myth: if you have a mental illness then you cannot be a religious leader</vt:lpstr>
      <vt:lpstr>   Truth: you are loved. Just as you are.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Myths and Truths</dc:title>
  <dc:creator>Griffith, Stephen</dc:creator>
  <cp:lastModifiedBy>DANIEL ADOLPHSON</cp:lastModifiedBy>
  <cp:revision>3</cp:revision>
  <dcterms:created xsi:type="dcterms:W3CDTF">2016-11-11T22:21:12Z</dcterms:created>
  <dcterms:modified xsi:type="dcterms:W3CDTF">2016-11-15T15:06:22Z</dcterms:modified>
</cp:coreProperties>
</file>